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4" r:id="rId2"/>
    <p:sldId id="288" r:id="rId3"/>
    <p:sldId id="289" r:id="rId4"/>
    <p:sldId id="290" r:id="rId5"/>
    <p:sldId id="295" r:id="rId6"/>
    <p:sldId id="296" r:id="rId7"/>
    <p:sldId id="291" r:id="rId8"/>
    <p:sldId id="292" r:id="rId9"/>
    <p:sldId id="293" r:id="rId10"/>
    <p:sldId id="294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Four and Four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stitch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FD95B-4B4D-4770-B04B-9A0F0D902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905" y="3329453"/>
            <a:ext cx="4823390" cy="60480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Shoothouse</a:t>
            </a:r>
            <a:r>
              <a:rPr lang="en-US" b="1" dirty="0"/>
              <a:t> Shuffle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 err="1"/>
              <a:t>Shoothouse</a:t>
            </a:r>
            <a:r>
              <a:rPr lang="en-US" dirty="0"/>
              <a:t> Shuffle is a 33 round, 165 point, Comstock course of fire. There are 15 IPSC targets and 3 mini poppers.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stomp box and remains visible at rest. The stomp box is part of the shooting area</a:t>
            </a:r>
          </a:p>
          <a:p>
            <a:endParaRPr lang="en-US" dirty="0"/>
          </a:p>
          <a:p>
            <a:r>
              <a:rPr lang="en-US" dirty="0"/>
              <a:t>All doors must be shut at the start signal.</a:t>
            </a:r>
          </a:p>
          <a:p>
            <a:endParaRPr lang="en-US" dirty="0"/>
          </a:p>
          <a:p>
            <a:r>
              <a:rPr lang="en-US" dirty="0"/>
              <a:t>Handgun start position is fingers of both hands touching front door handle.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front door handle,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1981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Four and Four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Four and Four is a 12 round, 60 point, Comstock speed shoot. The best 4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pepper popper,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shooting area with fingers touching ears or ear pro.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the steel OR the paper targets, perform a mandatory reload, and engage the remaining array.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Bobbing Meanie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Bobber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188092-5525-4B03-9A8D-8838F3611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7" y="3231799"/>
            <a:ext cx="7025777" cy="4142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Bobbing Meanie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Bobbing Meanie is a 22 round, 110 point, Comstock course of fire. There are 10 USPSA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bobber is activated by the right colt popper and remains visible at rest. It must be activated before being engaged.</a:t>
            </a:r>
          </a:p>
          <a:p>
            <a:endParaRPr lang="en-US" dirty="0"/>
          </a:p>
          <a:p>
            <a:r>
              <a:rPr lang="en-US" dirty="0"/>
              <a:t>Handgun start position is completely outside the shooting area,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completely outside the shooting area,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60274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Wall Hacks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10’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50%, 1 left and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D7CD4A-AD4B-4156-BBCF-BB7F6330C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33219"/>
            <a:ext cx="7025776" cy="4568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A3C78-996F-4590-AB45-500C308E0293}"/>
              </a:ext>
            </a:extLst>
          </p:cNvPr>
          <p:cNvSpPr txBox="1"/>
          <p:nvPr/>
        </p:nvSpPr>
        <p:spPr>
          <a:xfrm rot="19484446">
            <a:off x="4915949" y="623302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Wall Hacks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Wall Hacks is a 23 round, 115 point, Comstock course of fire. There are 11 IPSC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hands touching marks. Handgun is </a:t>
            </a:r>
            <a:r>
              <a:rPr lang="en-US" b="1" dirty="0"/>
              <a:t>unloaded</a:t>
            </a:r>
            <a:r>
              <a:rPr lang="en-US" dirty="0"/>
              <a:t> and holstered.</a:t>
            </a:r>
          </a:p>
          <a:p>
            <a:endParaRPr lang="en-US" dirty="0"/>
          </a:p>
          <a:p>
            <a:r>
              <a:rPr lang="en-US" dirty="0"/>
              <a:t>PCC start position is muzzle touching either mark, stock on belt. </a:t>
            </a:r>
            <a:r>
              <a:rPr lang="en-US" b="1" dirty="0"/>
              <a:t>Unloaded</a:t>
            </a:r>
            <a:r>
              <a:rPr lang="en-US" dirty="0"/>
              <a:t>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35853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Rhombus of Annoyance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10’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78FC54-B500-4262-A3BE-47A4AEE5B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36301"/>
            <a:ext cx="7025776" cy="36374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Rhombus of Annoyance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Rhombus of Annoyance is a 26 round, 130 point, Comstock course of fire. There are 13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44470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Shoothouse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Shuffle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stomp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F9ADA8-0C51-4C0C-9DD2-30EB47901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98877"/>
            <a:ext cx="7024381" cy="50101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830</Words>
  <Application>Microsoft Office PowerPoint</Application>
  <PresentationFormat>Custom</PresentationFormat>
  <Paragraphs>113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223</cp:revision>
  <cp:lastPrinted>2016-01-15T21:54:08Z</cp:lastPrinted>
  <dcterms:created xsi:type="dcterms:W3CDTF">2002-08-21T12:11:08Z</dcterms:created>
  <dcterms:modified xsi:type="dcterms:W3CDTF">2021-07-20T21:37:50Z</dcterms:modified>
  <cp:category>Shooting</cp:category>
</cp:coreProperties>
</file>